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316" r:id="rId2"/>
    <p:sldId id="313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4" userDrawn="1">
          <p15:clr>
            <a:srgbClr val="A4A3A4"/>
          </p15:clr>
        </p15:guide>
        <p15:guide id="3" orient="horz" pos="278" userDrawn="1">
          <p15:clr>
            <a:srgbClr val="A4A3A4"/>
          </p15:clr>
        </p15:guide>
        <p15:guide id="4" orient="horz" pos="1593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8" pos="393" userDrawn="1">
          <p15:clr>
            <a:srgbClr val="A4A3A4"/>
          </p15:clr>
        </p15:guide>
        <p15:guide id="9" pos="2298" userDrawn="1">
          <p15:clr>
            <a:srgbClr val="A4A3A4"/>
          </p15:clr>
        </p15:guide>
        <p15:guide id="11" pos="4203" userDrawn="1">
          <p15:clr>
            <a:srgbClr val="A4A3A4"/>
          </p15:clr>
        </p15:guide>
        <p15:guide id="15" pos="7242" userDrawn="1">
          <p15:clr>
            <a:srgbClr val="A4A3A4"/>
          </p15:clr>
        </p15:guide>
        <p15:guide id="16" pos="5337" userDrawn="1">
          <p15:clr>
            <a:srgbClr val="A4A3A4"/>
          </p15:clr>
        </p15:guide>
        <p15:guide id="17" orient="horz" pos="1412" userDrawn="1">
          <p15:clr>
            <a:srgbClr val="A4A3A4"/>
          </p15:clr>
        </p15:guide>
        <p15:guide id="18" orient="horz" pos="2908" userDrawn="1">
          <p15:clr>
            <a:srgbClr val="A4A3A4"/>
          </p15:clr>
        </p15:guide>
        <p15:guide id="19" pos="1504" userDrawn="1">
          <p15:clr>
            <a:srgbClr val="A4A3A4"/>
          </p15:clr>
        </p15:guide>
        <p15:guide id="20" pos="3432" userDrawn="1">
          <p15:clr>
            <a:srgbClr val="A4A3A4"/>
          </p15:clr>
        </p15:guide>
        <p15:guide id="21" pos="61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/>
    <p:restoredTop sz="94650"/>
  </p:normalViewPr>
  <p:slideViewPr>
    <p:cSldViewPr snapToGrid="0" snapToObjects="1">
      <p:cViewPr>
        <p:scale>
          <a:sx n="64" d="100"/>
          <a:sy n="64" d="100"/>
        </p:scale>
        <p:origin x="2264" y="1288"/>
      </p:cViewPr>
      <p:guideLst>
        <p:guide orient="horz" pos="2704"/>
        <p:guide orient="horz" pos="278"/>
        <p:guide orient="horz" pos="1593"/>
        <p:guide orient="horz" pos="4042"/>
        <p:guide pos="393"/>
        <p:guide pos="2298"/>
        <p:guide pos="4203"/>
        <p:guide pos="7242"/>
        <p:guide pos="5337"/>
        <p:guide orient="horz" pos="1412"/>
        <p:guide orient="horz" pos="2908"/>
        <p:guide pos="1504"/>
        <p:guide pos="3432"/>
        <p:guide pos="61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74195-7242-604C-ADCD-154A3F577FD7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E0557-12C7-AF43-B41B-0582C9F56D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38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6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3A7F2F-F396-5243-A9AB-DB327C3BEE32}"/>
              </a:ext>
            </a:extLst>
          </p:cNvPr>
          <p:cNvGrpSpPr/>
          <p:nvPr userDrawn="1"/>
        </p:nvGrpSpPr>
        <p:grpSpPr>
          <a:xfrm>
            <a:off x="-17339" y="-101367"/>
            <a:ext cx="12314360" cy="7060734"/>
            <a:chOff x="-122360" y="-95624"/>
            <a:chExt cx="12314360" cy="70607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513F3F4-5B0C-934E-888F-807DC0CECE29}"/>
                </a:ext>
              </a:extLst>
            </p:cNvPr>
            <p:cNvCxnSpPr/>
            <p:nvPr/>
          </p:nvCxnSpPr>
          <p:spPr>
            <a:xfrm>
              <a:off x="623888" y="-24037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959189-4753-FB49-81AB-400457358177}"/>
                </a:ext>
              </a:extLst>
            </p:cNvPr>
            <p:cNvCxnSpPr/>
            <p:nvPr/>
          </p:nvCxnSpPr>
          <p:spPr>
            <a:xfrm>
              <a:off x="2387600" y="-4500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5F8EEB-FF22-A543-9AC8-967C74FE2061}"/>
                </a:ext>
              </a:extLst>
            </p:cNvPr>
            <p:cNvCxnSpPr/>
            <p:nvPr/>
          </p:nvCxnSpPr>
          <p:spPr>
            <a:xfrm>
              <a:off x="3635549" y="-36563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E9C514-2036-A34B-82DA-008511E1FCE1}"/>
                </a:ext>
              </a:extLst>
            </p:cNvPr>
            <p:cNvCxnSpPr/>
            <p:nvPr/>
          </p:nvCxnSpPr>
          <p:spPr>
            <a:xfrm>
              <a:off x="5411788" y="-52422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A5A83E-DF58-BB46-9351-9232E12CE875}"/>
                </a:ext>
              </a:extLst>
            </p:cNvPr>
            <p:cNvCxnSpPr/>
            <p:nvPr/>
          </p:nvCxnSpPr>
          <p:spPr>
            <a:xfrm>
              <a:off x="9687384" y="-32994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45772F-1745-1F42-9C91-77A61C9207E3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441325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D62886-AEC7-F146-AF63-ED6C4E5269D8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2241550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40D05E-C1C4-7348-91ED-9FFECA01D584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2528888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597EE9-0A80-334E-8036-8B6A723B1A0F}"/>
                </a:ext>
              </a:extLst>
            </p:cNvPr>
            <p:cNvCxnSpPr/>
            <p:nvPr/>
          </p:nvCxnSpPr>
          <p:spPr>
            <a:xfrm>
              <a:off x="-12000" y="4630803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EAB4B6-EFDA-444F-A893-FE09CDF56B78}"/>
                </a:ext>
              </a:extLst>
            </p:cNvPr>
            <p:cNvCxnSpPr/>
            <p:nvPr/>
          </p:nvCxnSpPr>
          <p:spPr>
            <a:xfrm>
              <a:off x="6668612" y="-45521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FF5E6DE-3143-694A-BFE7-8B4E31590BA6}"/>
                </a:ext>
              </a:extLst>
            </p:cNvPr>
            <p:cNvCxnSpPr/>
            <p:nvPr/>
          </p:nvCxnSpPr>
          <p:spPr>
            <a:xfrm>
              <a:off x="8459834" y="-95624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6EFD94-6459-E144-9600-4EFE9B5AA142}"/>
                </a:ext>
              </a:extLst>
            </p:cNvPr>
            <p:cNvCxnSpPr/>
            <p:nvPr/>
          </p:nvCxnSpPr>
          <p:spPr>
            <a:xfrm>
              <a:off x="11491132" y="1711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F18F1C0-5C40-644F-9693-BE9CC04644DA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4630803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AF76CC2-56CF-3147-8D62-2DBF976E2E40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4305126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1AD0C0-907A-4D4B-AF06-079500903113}"/>
                </a:ext>
              </a:extLst>
            </p:cNvPr>
            <p:cNvCxnSpPr>
              <a:cxnSpLocks/>
            </p:cNvCxnSpPr>
            <p:nvPr/>
          </p:nvCxnSpPr>
          <p:spPr>
            <a:xfrm>
              <a:off x="-122360" y="6422025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442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AB1B-D2FF-EE46-9F76-BCB93712F65B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5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5.gif"/><Relationship Id="rId3" Type="http://schemas.openxmlformats.org/officeDocument/2006/relationships/image" Target="../media/image7.gif"/><Relationship Id="rId7" Type="http://schemas.openxmlformats.org/officeDocument/2006/relationships/image" Target="../media/image3.gif"/><Relationship Id="rId12" Type="http://schemas.openxmlformats.org/officeDocument/2006/relationships/image" Target="../media/image1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2.gif"/><Relationship Id="rId10" Type="http://schemas.openxmlformats.org/officeDocument/2006/relationships/image" Target="../media/image4.gif"/><Relationship Id="rId4" Type="http://schemas.openxmlformats.org/officeDocument/2006/relationships/image" Target="../media/image8.gif"/><Relationship Id="rId9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51A5677-E3C5-0C4A-AD14-622A688E4AA5}"/>
              </a:ext>
            </a:extLst>
          </p:cNvPr>
          <p:cNvGrpSpPr>
            <a:grpSpLocks noChangeAspect="1"/>
          </p:cNvGrpSpPr>
          <p:nvPr/>
        </p:nvGrpSpPr>
        <p:grpSpPr>
          <a:xfrm>
            <a:off x="643340" y="608698"/>
            <a:ext cx="11263124" cy="5640604"/>
            <a:chOff x="868274" y="449392"/>
            <a:chExt cx="7692864" cy="3852608"/>
          </a:xfrm>
        </p:grpSpPr>
        <p:pic>
          <p:nvPicPr>
            <p:cNvPr id="2" name="Picture 1" descr="Icon&#10;&#10;Description automatically generated">
              <a:extLst>
                <a:ext uri="{FF2B5EF4-FFF2-40B4-BE49-F238E27FC236}">
                  <a16:creationId xmlns:a16="http://schemas.microsoft.com/office/drawing/2014/main" id="{C13BF460-4623-DE45-A172-935C0F84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5986" y="449392"/>
              <a:ext cx="1746000" cy="1746000"/>
            </a:xfrm>
            <a:prstGeom prst="rect">
              <a:avLst/>
            </a:prstGeom>
          </p:spPr>
        </p:pic>
        <p:pic>
          <p:nvPicPr>
            <p:cNvPr id="3" name="Picture 2" descr="Diagram, icon&#10;&#10;Description automatically generated">
              <a:extLst>
                <a:ext uri="{FF2B5EF4-FFF2-40B4-BE49-F238E27FC236}">
                  <a16:creationId xmlns:a16="http://schemas.microsoft.com/office/drawing/2014/main" id="{F3FD4B4A-9D28-9346-9254-C831BD3D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8369" y="495550"/>
              <a:ext cx="1746000" cy="1746000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3A02A4CB-0CC4-4D41-BF2B-AA2626A72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5138" y="2546600"/>
              <a:ext cx="1746000" cy="1746000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67E9C00E-91E5-5149-8538-68126459E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5138" y="459037"/>
              <a:ext cx="1746000" cy="1746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1BC986-EFAE-C54E-A8F2-5D61002E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274" y="2556000"/>
              <a:ext cx="1746000" cy="174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191F2A-B43A-1847-9707-C6997D07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9513" y="2528888"/>
              <a:ext cx="1746000" cy="174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677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011A71B-2481-1840-AA30-4147DE75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0" y="449392"/>
            <a:ext cx="1746000" cy="1746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547B00BE-9D6D-C24B-A9B4-A201D0D98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623" y="4634965"/>
            <a:ext cx="1746000" cy="174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0AF81-1996-5443-B1CA-BB06E046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476" y="4616450"/>
            <a:ext cx="1746000" cy="1746000"/>
          </a:xfrm>
          <a:prstGeom prst="rect">
            <a:avLst/>
          </a:prstGeom>
        </p:spPr>
      </p:pic>
      <p:pic>
        <p:nvPicPr>
          <p:cNvPr id="9" name="Picture 8" descr="Diagram, icon&#10;&#10;Description automatically generated">
            <a:extLst>
              <a:ext uri="{FF2B5EF4-FFF2-40B4-BE49-F238E27FC236}">
                <a16:creationId xmlns:a16="http://schemas.microsoft.com/office/drawing/2014/main" id="{90CA6001-5BF0-6341-B676-C52772E3C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538" y="4616450"/>
            <a:ext cx="1746000" cy="174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6EF798-BB97-0A47-BDEB-9CEAECA8A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623" y="2546600"/>
            <a:ext cx="1746000" cy="17460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E07496B3-26C5-1A48-BFA4-B9B3020F0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488" y="2528888"/>
            <a:ext cx="1746000" cy="17460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A6FF27-1CB0-6B46-9580-594B2FDF8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0417" y="2556000"/>
            <a:ext cx="1746000" cy="1746000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4F19A5AB-85A2-A94C-A5D3-78B825232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623" y="477035"/>
            <a:ext cx="1746000" cy="17460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FADE0091-4B22-0841-A86A-1501218C0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6488" y="441325"/>
            <a:ext cx="1746000" cy="1746000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36E6B11D-F874-9240-B113-99325B54A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788" y="441325"/>
            <a:ext cx="1746000" cy="17460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97ECCC4-5A72-2E41-9771-90291CF19A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600" y="2546600"/>
            <a:ext cx="1746000" cy="174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5C0DD3-149E-D64C-A4AB-1A3CFEA2F3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600" y="4616450"/>
            <a:ext cx="1746000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Animated GIF Icon </dc:title>
  <dc:subject/>
  <dc:creator>Discover Template</dc:creator>
  <cp:keywords/>
  <dc:description/>
  <cp:lastModifiedBy>Puneet Chauhan</cp:lastModifiedBy>
  <cp:revision>46</cp:revision>
  <dcterms:created xsi:type="dcterms:W3CDTF">2020-11-24T06:59:29Z</dcterms:created>
  <dcterms:modified xsi:type="dcterms:W3CDTF">2021-09-13T05:26:11Z</dcterms:modified>
  <cp:category/>
</cp:coreProperties>
</file>